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86" r:id="rId2"/>
  </p:sldIdLst>
  <p:sldSz cx="30243463" cy="432054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DF4"/>
          </a:solidFill>
        </a:fill>
      </a:tcStyle>
    </a:wholeTbl>
    <a:band1H>
      <a:tcStyle>
        <a:tcBdr/>
        <a:fill>
          <a:solidFill>
            <a:srgbClr val="D0D8E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0D8E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F81BD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F81BD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F81BD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F81BD"/>
          </a:solidFill>
        </a:fill>
      </a:tcStyle>
    </a:firstRow>
  </a:tblStyle>
  <a:tblStyle styleId="{0E3FDE45-AF77-4B5C-9715-49D594BDF05E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C0504D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C0504D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C0504D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0504D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C0504D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C0504D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9D7B26C5-4107-4FEC-AEDC-1716B250A1EF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000000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000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18603FDC-E32A-4AB5-989C-0864C3EAD2B8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E2C2C2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E2C2C2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E2C2C2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E2C2C2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C0504D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C0504D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C0504D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C0504D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C0504D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" d="100"/>
          <a:sy n="13" d="100"/>
        </p:scale>
        <p:origin x="2635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6327"/>
          </a:xfrm>
          <a:prstGeom prst="rect">
            <a:avLst/>
          </a:prstGeom>
          <a:noFill/>
          <a:ln>
            <a:noFill/>
          </a:ln>
        </p:spPr>
        <p:txBody>
          <a:bodyPr vert="horz" wrap="square" lIns="92089" tIns="46049" rIns="92089" bIns="46049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新細明體" pitchFamily="18"/>
            </a:endParaRPr>
          </a:p>
        </p:txBody>
      </p:sp>
      <p:sp>
        <p:nvSpPr>
          <p:cNvPr id="3" name="日期版面配置區 2"/>
          <p:cNvSpPr txBox="1">
            <a:spLocks noGrp="1"/>
          </p:cNvSpPr>
          <p:nvPr>
            <p:ph type="dt" sz="quarter" idx="1"/>
          </p:nvPr>
        </p:nvSpPr>
        <p:spPr>
          <a:xfrm>
            <a:off x="3850437" y="0"/>
            <a:ext cx="2945657" cy="496327"/>
          </a:xfrm>
          <a:prstGeom prst="rect">
            <a:avLst/>
          </a:prstGeom>
          <a:noFill/>
          <a:ln>
            <a:noFill/>
          </a:ln>
        </p:spPr>
        <p:txBody>
          <a:bodyPr vert="horz" wrap="square" lIns="92089" tIns="46049" rIns="92089" bIns="46049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新細明體" pitchFamily="18"/>
            </a:endParaRPr>
          </a:p>
        </p:txBody>
      </p:sp>
      <p:sp>
        <p:nvSpPr>
          <p:cNvPr id="4" name="頁尾版面配置區 3"/>
          <p:cNvSpPr txBox="1">
            <a:spLocks noGrp="1"/>
          </p:cNvSpPr>
          <p:nvPr>
            <p:ph type="ftr" sz="quarter" idx="2"/>
          </p:nvPr>
        </p:nvSpPr>
        <p:spPr>
          <a:xfrm>
            <a:off x="0" y="9428579"/>
            <a:ext cx="2945657" cy="496327"/>
          </a:xfrm>
          <a:prstGeom prst="rect">
            <a:avLst/>
          </a:prstGeom>
          <a:noFill/>
          <a:ln>
            <a:noFill/>
          </a:ln>
        </p:spPr>
        <p:txBody>
          <a:bodyPr vert="horz" wrap="square" lIns="92089" tIns="46049" rIns="92089" bIns="46049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新細明體" pitchFamily="18"/>
            </a:endParaRPr>
          </a:p>
        </p:txBody>
      </p:sp>
      <p:sp>
        <p:nvSpPr>
          <p:cNvPr id="5" name="投影片編號版面配置區 4"/>
          <p:cNvSpPr txBox="1">
            <a:spLocks noGrp="1"/>
          </p:cNvSpPr>
          <p:nvPr>
            <p:ph type="sldNum" sz="quarter" idx="3"/>
          </p:nvPr>
        </p:nvSpPr>
        <p:spPr>
          <a:xfrm>
            <a:off x="3850437" y="9428579"/>
            <a:ext cx="2945657" cy="496327"/>
          </a:xfrm>
          <a:prstGeom prst="rect">
            <a:avLst/>
          </a:prstGeom>
          <a:noFill/>
          <a:ln>
            <a:noFill/>
          </a:ln>
        </p:spPr>
        <p:txBody>
          <a:bodyPr vert="horz" wrap="square" lIns="92089" tIns="46049" rIns="92089" bIns="46049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3379165-A473-4308-8693-7414F2DEBFD1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新細明體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1700268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>
          <a:xfrm>
            <a:off x="2268260" y="13421691"/>
            <a:ext cx="25706947" cy="926115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副標題 2"/>
          <p:cNvSpPr txBox="1">
            <a:spLocks noGrp="1"/>
          </p:cNvSpPr>
          <p:nvPr>
            <p:ph type="subTitle" idx="4294967295"/>
          </p:nvPr>
        </p:nvSpPr>
        <p:spPr>
          <a:xfrm>
            <a:off x="4536521" y="24483060"/>
            <a:ext cx="21170426" cy="11041380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zh-TW"/>
              <a:t>按一下以編輯母片副標題樣式</a:t>
            </a:r>
            <a:endParaRPr lang="en-US"/>
          </a:p>
        </p:txBody>
      </p:sp>
      <p:sp>
        <p:nvSpPr>
          <p:cNvPr id="4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17238C-A32D-4B7D-81FB-B1F3C2008D0B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5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7AF430-A4B0-4980-BF5D-FC1BD80194B6}" type="slidenum">
              <a:t>‹#›</a:t>
            </a:fld>
            <a:endParaRPr lang="en-US"/>
          </a:p>
        </p:txBody>
      </p:sp>
      <p:sp>
        <p:nvSpPr>
          <p:cNvPr id="7" name="文字方塊 1"/>
          <p:cNvSpPr txBox="1"/>
          <p:nvPr/>
        </p:nvSpPr>
        <p:spPr>
          <a:xfrm>
            <a:off x="-498905" y="15974"/>
            <a:ext cx="21664175" cy="37285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400626" tIns="200308" rIns="400626" bIns="200308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2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2022</a:t>
            </a:r>
            <a:r>
              <a:rPr lang="zh-TW" sz="72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全國性華醫創客松大賽</a:t>
            </a:r>
            <a:endParaRPr lang="en-US" sz="7200" b="1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72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「智慧、照護與養身」與「環境、安全與永續」</a:t>
            </a:r>
            <a:endParaRPr lang="en-US" sz="7200" b="1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2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       </a:t>
            </a:r>
            <a:r>
              <a:rPr lang="zh-TW" sz="72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創意實務專題競賽</a:t>
            </a:r>
            <a:endParaRPr lang="en-US" sz="7200" b="0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</p:txBody>
      </p:sp>
      <p:sp>
        <p:nvSpPr>
          <p:cNvPr id="8" name="內容版面配置區 9"/>
          <p:cNvSpPr txBox="1">
            <a:spLocks noGrp="1"/>
          </p:cNvSpPr>
          <p:nvPr>
            <p:ph idx="4294967295"/>
          </p:nvPr>
        </p:nvSpPr>
        <p:spPr>
          <a:xfrm>
            <a:off x="23042559" y="1873248"/>
            <a:ext cx="914400" cy="9144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pic>
        <p:nvPicPr>
          <p:cNvPr id="9" name="Picture 2" descr="C:\Users\Win7\Desktop\c91316ac-43f1-48bf-8b0a-e84a99cbcabc.jpg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0799991">
            <a:off x="20464701" y="842839"/>
            <a:ext cx="9338053" cy="203072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443"/>
          <a:stretch>
            <a:fillRect/>
          </a:stretch>
        </p:blipFill>
        <p:spPr>
          <a:xfrm>
            <a:off x="20308659" y="605323"/>
            <a:ext cx="9494096" cy="237834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35295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4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1EFAEF-047B-403F-A1CA-98272178A280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5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270D3E-44C4-457D-B34E-BC69262C0BC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35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>
          <a:xfrm>
            <a:off x="2389025" y="27763469"/>
            <a:ext cx="25706947" cy="8581077"/>
          </a:xfrm>
        </p:spPr>
        <p:txBody>
          <a:bodyPr anchor="t" anchorCtr="0"/>
          <a:lstStyle>
            <a:lvl1pPr algn="l">
              <a:defRPr sz="17500" b="1" cap="all"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 txBox="1">
            <a:spLocks noGrp="1"/>
          </p:cNvSpPr>
          <p:nvPr>
            <p:ph type="body" idx="1"/>
          </p:nvPr>
        </p:nvSpPr>
        <p:spPr>
          <a:xfrm>
            <a:off x="2389025" y="18312295"/>
            <a:ext cx="25706947" cy="9451174"/>
          </a:xfrm>
        </p:spPr>
        <p:txBody>
          <a:bodyPr anchor="b"/>
          <a:lstStyle>
            <a:lvl1pPr marL="0" indent="0">
              <a:spcBef>
                <a:spcPts val="2100"/>
              </a:spcBef>
              <a:buNone/>
              <a:defRPr sz="8800">
                <a:solidFill>
                  <a:srgbClr val="898989"/>
                </a:solidFill>
              </a:defRPr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4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306511-6041-43C0-8466-4C8F1348EF8D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5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6D72FE-AEC4-432A-B75A-5F584433998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76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 txBox="1">
            <a:spLocks noGrp="1"/>
          </p:cNvSpPr>
          <p:nvPr>
            <p:ph idx="1"/>
          </p:nvPr>
        </p:nvSpPr>
        <p:spPr>
          <a:xfrm>
            <a:off x="1134139" y="13441680"/>
            <a:ext cx="9955136" cy="38014753"/>
          </a:xfrm>
        </p:spPr>
        <p:txBody>
          <a:bodyPr/>
          <a:lstStyle>
            <a:lvl1pPr>
              <a:spcBef>
                <a:spcPts val="3000"/>
              </a:spcBef>
              <a:defRPr sz="12300"/>
            </a:lvl1pPr>
            <a:lvl2pPr>
              <a:spcBef>
                <a:spcPts val="2500"/>
              </a:spcBef>
              <a:defRPr sz="10500"/>
            </a:lvl2pPr>
            <a:lvl3pPr>
              <a:spcBef>
                <a:spcPts val="2100"/>
              </a:spcBef>
              <a:defRPr sz="8800"/>
            </a:lvl3pPr>
            <a:lvl4pPr>
              <a:spcBef>
                <a:spcPts val="1900"/>
              </a:spcBef>
              <a:defRPr sz="7900"/>
            </a:lvl4pPr>
            <a:lvl5pPr>
              <a:spcBef>
                <a:spcPts val="1900"/>
              </a:spcBef>
              <a:defRPr sz="7900"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4" name="內容版面配置區 3"/>
          <p:cNvSpPr txBox="1">
            <a:spLocks noGrp="1"/>
          </p:cNvSpPr>
          <p:nvPr>
            <p:ph idx="2"/>
          </p:nvPr>
        </p:nvSpPr>
        <p:spPr>
          <a:xfrm>
            <a:off x="11593330" y="13441680"/>
            <a:ext cx="9955136" cy="38014753"/>
          </a:xfrm>
        </p:spPr>
        <p:txBody>
          <a:bodyPr/>
          <a:lstStyle>
            <a:lvl1pPr>
              <a:spcBef>
                <a:spcPts val="3000"/>
              </a:spcBef>
              <a:defRPr sz="12300"/>
            </a:lvl1pPr>
            <a:lvl2pPr>
              <a:spcBef>
                <a:spcPts val="2500"/>
              </a:spcBef>
              <a:defRPr sz="10500"/>
            </a:lvl2pPr>
            <a:lvl3pPr>
              <a:spcBef>
                <a:spcPts val="2100"/>
              </a:spcBef>
              <a:defRPr sz="8800"/>
            </a:lvl3pPr>
            <a:lvl4pPr>
              <a:spcBef>
                <a:spcPts val="1900"/>
              </a:spcBef>
              <a:defRPr sz="7900"/>
            </a:lvl4pPr>
            <a:lvl5pPr>
              <a:spcBef>
                <a:spcPts val="1900"/>
              </a:spcBef>
              <a:defRPr sz="7900"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5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788334-8630-46BA-A410-73A373F8BAFA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6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547285-A43B-4385-90F9-5ADCBC0F3E3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46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>
          <a:xfrm>
            <a:off x="1512170" y="1730218"/>
            <a:ext cx="27219118" cy="7200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 txBox="1">
            <a:spLocks noGrp="1"/>
          </p:cNvSpPr>
          <p:nvPr>
            <p:ph type="body" idx="1"/>
          </p:nvPr>
        </p:nvSpPr>
        <p:spPr>
          <a:xfrm>
            <a:off x="1512170" y="9671215"/>
            <a:ext cx="13362785" cy="4030501"/>
          </a:xfrm>
        </p:spPr>
        <p:txBody>
          <a:bodyPr anchor="b"/>
          <a:lstStyle>
            <a:lvl1pPr marL="0" indent="0">
              <a:spcBef>
                <a:spcPts val="2500"/>
              </a:spcBef>
              <a:buNone/>
              <a:defRPr sz="10500" b="1"/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4" name="內容版面配置區 3"/>
          <p:cNvSpPr txBox="1">
            <a:spLocks noGrp="1"/>
          </p:cNvSpPr>
          <p:nvPr>
            <p:ph idx="2"/>
          </p:nvPr>
        </p:nvSpPr>
        <p:spPr>
          <a:xfrm>
            <a:off x="1512170" y="13701707"/>
            <a:ext cx="13362785" cy="24893113"/>
          </a:xfrm>
        </p:spPr>
        <p:txBody>
          <a:bodyPr/>
          <a:lstStyle>
            <a:lvl1pPr>
              <a:spcBef>
                <a:spcPts val="2500"/>
              </a:spcBef>
              <a:defRPr sz="10500"/>
            </a:lvl1pPr>
            <a:lvl2pPr>
              <a:spcBef>
                <a:spcPts val="2100"/>
              </a:spcBef>
              <a:defRPr sz="8800"/>
            </a:lvl2pPr>
            <a:lvl3pPr>
              <a:spcBef>
                <a:spcPts val="1900"/>
              </a:spcBef>
              <a:defRPr sz="7900"/>
            </a:lvl3pPr>
            <a:lvl4pPr>
              <a:spcBef>
                <a:spcPts val="1700"/>
              </a:spcBef>
              <a:defRPr sz="7000"/>
            </a:lvl4pPr>
            <a:lvl5pPr>
              <a:spcBef>
                <a:spcPts val="1700"/>
              </a:spcBef>
              <a:defRPr sz="7000"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5" name="文字版面配置區 4"/>
          <p:cNvSpPr txBox="1">
            <a:spLocks noGrp="1"/>
          </p:cNvSpPr>
          <p:nvPr>
            <p:ph type="body" idx="3"/>
          </p:nvPr>
        </p:nvSpPr>
        <p:spPr>
          <a:xfrm>
            <a:off x="15363264" y="9671215"/>
            <a:ext cx="13368034" cy="4030501"/>
          </a:xfrm>
        </p:spPr>
        <p:txBody>
          <a:bodyPr anchor="b"/>
          <a:lstStyle>
            <a:lvl1pPr marL="0" indent="0">
              <a:spcBef>
                <a:spcPts val="2500"/>
              </a:spcBef>
              <a:buNone/>
              <a:defRPr sz="10500" b="1"/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6" name="內容版面配置區 5"/>
          <p:cNvSpPr txBox="1">
            <a:spLocks noGrp="1"/>
          </p:cNvSpPr>
          <p:nvPr>
            <p:ph idx="4"/>
          </p:nvPr>
        </p:nvSpPr>
        <p:spPr>
          <a:xfrm>
            <a:off x="15363264" y="13701707"/>
            <a:ext cx="13368034" cy="24893113"/>
          </a:xfrm>
        </p:spPr>
        <p:txBody>
          <a:bodyPr/>
          <a:lstStyle>
            <a:lvl1pPr>
              <a:spcBef>
                <a:spcPts val="2500"/>
              </a:spcBef>
              <a:defRPr sz="10500"/>
            </a:lvl1pPr>
            <a:lvl2pPr>
              <a:spcBef>
                <a:spcPts val="2100"/>
              </a:spcBef>
              <a:defRPr sz="8800"/>
            </a:lvl2pPr>
            <a:lvl3pPr>
              <a:spcBef>
                <a:spcPts val="1900"/>
              </a:spcBef>
              <a:defRPr sz="7900"/>
            </a:lvl3pPr>
            <a:lvl4pPr>
              <a:spcBef>
                <a:spcPts val="1700"/>
              </a:spcBef>
              <a:defRPr sz="7000"/>
            </a:lvl4pPr>
            <a:lvl5pPr>
              <a:spcBef>
                <a:spcPts val="1700"/>
              </a:spcBef>
              <a:defRPr sz="7000"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7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5FE97C-6885-48BE-93A6-4C19C439DFAC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8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5AFFE0-7026-4A5F-A97C-7AEAEABBBA7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88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ABA2AB-79EB-4985-A844-1AAD8C4AE8F9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4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D3C8B6-F60C-4AC2-B327-76E2EC4BB7D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92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7DF618-F079-4DA3-9CF2-3F4CB503A535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3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40A350-0D15-44BD-AE30-0FD8261ABC0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78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>
          <a:xfrm>
            <a:off x="1512179" y="1720215"/>
            <a:ext cx="9949888" cy="7320915"/>
          </a:xfrm>
        </p:spPr>
        <p:txBody>
          <a:bodyPr anchor="b" anchorCtr="0"/>
          <a:lstStyle>
            <a:lvl1pPr algn="l">
              <a:defRPr sz="8800" b="1"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 txBox="1">
            <a:spLocks noGrp="1"/>
          </p:cNvSpPr>
          <p:nvPr>
            <p:ph idx="1"/>
          </p:nvPr>
        </p:nvSpPr>
        <p:spPr>
          <a:xfrm>
            <a:off x="11824362" y="1720215"/>
            <a:ext cx="16906935" cy="3687461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4" name="文字版面配置區 3"/>
          <p:cNvSpPr txBox="1">
            <a:spLocks noGrp="1"/>
          </p:cNvSpPr>
          <p:nvPr>
            <p:ph type="body" idx="2"/>
          </p:nvPr>
        </p:nvSpPr>
        <p:spPr>
          <a:xfrm>
            <a:off x="1512179" y="9041130"/>
            <a:ext cx="9949888" cy="29553700"/>
          </a:xfrm>
        </p:spPr>
        <p:txBody>
          <a:bodyPr/>
          <a:lstStyle>
            <a:lvl1pPr marL="0" indent="0">
              <a:spcBef>
                <a:spcPts val="1500"/>
              </a:spcBef>
              <a:buNone/>
              <a:defRPr sz="6100"/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5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D62B3E-5F98-4FC5-92DF-1561A93FD2CE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6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B17A89-44FD-4AD3-8695-112D2B0629D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9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>
          <a:xfrm>
            <a:off x="5927927" y="30243789"/>
            <a:ext cx="18146075" cy="3570448"/>
          </a:xfrm>
        </p:spPr>
        <p:txBody>
          <a:bodyPr anchor="b" anchorCtr="0"/>
          <a:lstStyle>
            <a:lvl1pPr algn="l">
              <a:defRPr sz="8800" b="1"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 txBox="1">
            <a:spLocks noGrp="1"/>
          </p:cNvSpPr>
          <p:nvPr>
            <p:ph type="pic" idx="1"/>
          </p:nvPr>
        </p:nvSpPr>
        <p:spPr>
          <a:xfrm>
            <a:off x="5927927" y="3860477"/>
            <a:ext cx="18146075" cy="25923240"/>
          </a:xfrm>
        </p:spPr>
        <p:txBody>
          <a:bodyPr>
            <a:normAutofit/>
          </a:bodyPr>
          <a:lstStyle>
            <a:lvl1pPr marL="0" indent="0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文字版面配置區 3"/>
          <p:cNvSpPr txBox="1">
            <a:spLocks noGrp="1"/>
          </p:cNvSpPr>
          <p:nvPr>
            <p:ph type="body" idx="2"/>
          </p:nvPr>
        </p:nvSpPr>
        <p:spPr>
          <a:xfrm>
            <a:off x="5927927" y="33814237"/>
            <a:ext cx="18146075" cy="5070631"/>
          </a:xfrm>
        </p:spPr>
        <p:txBody>
          <a:bodyPr/>
          <a:lstStyle>
            <a:lvl1pPr marL="0" indent="0">
              <a:spcBef>
                <a:spcPts val="1500"/>
              </a:spcBef>
              <a:buNone/>
              <a:defRPr sz="6100"/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5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1B9CB3-2C47-4252-A1DB-FBC75774EE5A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6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097D11-7689-4E62-A586-C3732ABDB48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42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4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00955B-9905-4A2F-B2EA-5306629A137F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5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DDFFC0-509A-4E51-8D54-966C03D23AF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46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 txBox="1">
            <a:spLocks noGrp="1"/>
          </p:cNvSpPr>
          <p:nvPr>
            <p:ph type="title" orient="vert"/>
          </p:nvPr>
        </p:nvSpPr>
        <p:spPr>
          <a:xfrm>
            <a:off x="16444880" y="2310295"/>
            <a:ext cx="5103586" cy="4914614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TW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 txBox="1">
            <a:spLocks noGrp="1"/>
          </p:cNvSpPr>
          <p:nvPr>
            <p:ph type="body" orient="vert" idx="1"/>
          </p:nvPr>
        </p:nvSpPr>
        <p:spPr>
          <a:xfrm>
            <a:off x="1134139" y="2310295"/>
            <a:ext cx="14806696" cy="4914614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4" name="日期版面配置區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506B78-0296-42D0-8600-D59267F59A65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5" name="頁尾版面配置區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投影片編號版面配置區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7DBB40-6EA1-4711-8965-E3BA88952BB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31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波浪 15"/>
          <p:cNvSpPr/>
          <p:nvPr/>
        </p:nvSpPr>
        <p:spPr>
          <a:xfrm>
            <a:off x="-637071" y="-1377863"/>
            <a:ext cx="31748635" cy="5705334"/>
          </a:xfrm>
          <a:custGeom>
            <a:avLst>
              <a:gd name="f9" fmla="val 12500"/>
              <a:gd name="f10" fmla="val 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ss"/>
              <a:gd name="f8" fmla="val 0"/>
              <a:gd name="f9" fmla="val 12500"/>
              <a:gd name="f10" fmla="val 0"/>
              <a:gd name="f11" fmla="+- 0 0 -180"/>
              <a:gd name="f12" fmla="+- 0 0 -270"/>
              <a:gd name="f13" fmla="+- 0 0 -360"/>
              <a:gd name="f14" fmla="+- 0 0 -90"/>
              <a:gd name="f15" fmla="abs f5"/>
              <a:gd name="f16" fmla="abs f6"/>
              <a:gd name="f17" fmla="abs f7"/>
              <a:gd name="f18" fmla="val f8"/>
              <a:gd name="f19" fmla="val f9"/>
              <a:gd name="f20" fmla="val f10"/>
              <a:gd name="f21" fmla="*/ f11 f2 1"/>
              <a:gd name="f22" fmla="*/ f12 f2 1"/>
              <a:gd name="f23" fmla="*/ f13 f2 1"/>
              <a:gd name="f24" fmla="*/ f14 f2 1"/>
              <a:gd name="f25" fmla="?: f15 f5 1"/>
              <a:gd name="f26" fmla="?: f16 f6 1"/>
              <a:gd name="f27" fmla="?: f17 f7 1"/>
              <a:gd name="f28" fmla="*/ f21 1 f4"/>
              <a:gd name="f29" fmla="*/ f22 1 f4"/>
              <a:gd name="f30" fmla="*/ f23 1 f4"/>
              <a:gd name="f31" fmla="*/ f24 1 f4"/>
              <a:gd name="f32" fmla="*/ f25 1 21600"/>
              <a:gd name="f33" fmla="*/ f26 1 21600"/>
              <a:gd name="f34" fmla="*/ 21600 f25 1"/>
              <a:gd name="f35" fmla="*/ 21600 f26 1"/>
              <a:gd name="f36" fmla="+- f28 0 f3"/>
              <a:gd name="f37" fmla="+- f29 0 f3"/>
              <a:gd name="f38" fmla="+- f30 0 f3"/>
              <a:gd name="f39" fmla="+- f31 0 f3"/>
              <a:gd name="f40" fmla="min f33 f32"/>
              <a:gd name="f41" fmla="*/ f34 1 f27"/>
              <a:gd name="f42" fmla="*/ f35 1 f27"/>
              <a:gd name="f43" fmla="val f41"/>
              <a:gd name="f44" fmla="val f42"/>
              <a:gd name="f45" fmla="+- f44 0 f18"/>
              <a:gd name="f46" fmla="+- f43 0 f18"/>
              <a:gd name="f47" fmla="*/ f45 1 2"/>
              <a:gd name="f48" fmla="*/ f46 1 2"/>
              <a:gd name="f49" fmla="*/ f45 f19 1"/>
              <a:gd name="f50" fmla="*/ f46 f20 1"/>
              <a:gd name="f51" fmla="+- f18 f47 0"/>
              <a:gd name="f52" fmla="+- f18 f48 0"/>
              <a:gd name="f53" fmla="*/ f49 1 100000"/>
              <a:gd name="f54" fmla="*/ f50 1 100000"/>
              <a:gd name="f55" fmla="*/ f50 1 50000"/>
              <a:gd name="f56" fmla="*/ f49 1 50000"/>
              <a:gd name="f57" fmla="*/ f53 10 1"/>
              <a:gd name="f58" fmla="+- f44 0 f53"/>
              <a:gd name="f59" fmla="abs f54"/>
              <a:gd name="f60" fmla="?: f55 0 f55"/>
              <a:gd name="f61" fmla="?: f55 f55 0"/>
              <a:gd name="f62" fmla="+- f52 f54 0"/>
              <a:gd name="f63" fmla="+- f52 0 f54"/>
              <a:gd name="f64" fmla="+- f44 0 f56"/>
              <a:gd name="f65" fmla="*/ f56 f40 1"/>
              <a:gd name="f66" fmla="*/ f53 f40 1"/>
              <a:gd name="f67" fmla="*/ f51 f40 1"/>
              <a:gd name="f68" fmla="*/ f57 1 3"/>
              <a:gd name="f69" fmla="+- f18 0 f60"/>
              <a:gd name="f70" fmla="+- f43 0 f61"/>
              <a:gd name="f71" fmla="+- f18 f61 0"/>
              <a:gd name="f72" fmla="+- f43 f60 0"/>
              <a:gd name="f73" fmla="+- f43 0 f59"/>
              <a:gd name="f74" fmla="*/ f64 f40 1"/>
              <a:gd name="f75" fmla="*/ f58 f40 1"/>
              <a:gd name="f76" fmla="*/ f63 f40 1"/>
              <a:gd name="f77" fmla="*/ f59 f40 1"/>
              <a:gd name="f78" fmla="*/ f62 f40 1"/>
              <a:gd name="f79" fmla="+- f53 0 f68"/>
              <a:gd name="f80" fmla="+- f53 f68 0"/>
              <a:gd name="f81" fmla="+- f58 0 f68"/>
              <a:gd name="f82" fmla="+- f58 f68 0"/>
              <a:gd name="f83" fmla="+- f60 f70 0"/>
              <a:gd name="f84" fmla="max f69 f71"/>
              <a:gd name="f85" fmla="min f70 f72"/>
              <a:gd name="f86" fmla="*/ f69 f40 1"/>
              <a:gd name="f87" fmla="*/ f70 f40 1"/>
              <a:gd name="f88" fmla="*/ f72 f40 1"/>
              <a:gd name="f89" fmla="*/ f71 f40 1"/>
              <a:gd name="f90" fmla="*/ f73 f40 1"/>
              <a:gd name="f91" fmla="*/ f83 1 3"/>
              <a:gd name="f92" fmla="*/ f84 f40 1"/>
              <a:gd name="f93" fmla="*/ f85 f40 1"/>
              <a:gd name="f94" fmla="*/ f79 f40 1"/>
              <a:gd name="f95" fmla="*/ f80 f40 1"/>
              <a:gd name="f96" fmla="*/ f82 f40 1"/>
              <a:gd name="f97" fmla="*/ f81 f40 1"/>
              <a:gd name="f98" fmla="+- f69 f91 0"/>
              <a:gd name="f99" fmla="+- f71 f91 0"/>
              <a:gd name="f100" fmla="+- f98 f70 0"/>
              <a:gd name="f101" fmla="+- f99 f72 0"/>
              <a:gd name="f102" fmla="*/ f98 f40 1"/>
              <a:gd name="f103" fmla="*/ f99 f40 1"/>
              <a:gd name="f104" fmla="*/ f100 1 2"/>
              <a:gd name="f105" fmla="*/ f101 1 2"/>
              <a:gd name="f106" fmla="*/ f104 f40 1"/>
              <a:gd name="f107" fmla="*/ f105 f4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6">
                <a:pos x="f76" y="f66"/>
              </a:cxn>
              <a:cxn ang="f37">
                <a:pos x="f77" y="f67"/>
              </a:cxn>
              <a:cxn ang="f38">
                <a:pos x="f78" y="f75"/>
              </a:cxn>
              <a:cxn ang="f39">
                <a:pos x="f90" y="f67"/>
              </a:cxn>
            </a:cxnLst>
            <a:rect l="f92" t="f65" r="f93" b="f74"/>
            <a:pathLst>
              <a:path>
                <a:moveTo>
                  <a:pt x="f86" y="f66"/>
                </a:moveTo>
                <a:cubicBezTo>
                  <a:pt x="f102" y="f94"/>
                  <a:pt x="f106" y="f95"/>
                  <a:pt x="f87" y="f66"/>
                </a:cubicBezTo>
                <a:lnTo>
                  <a:pt x="f88" y="f75"/>
                </a:lnTo>
                <a:cubicBezTo>
                  <a:pt x="f107" y="f96"/>
                  <a:pt x="f103" y="f97"/>
                  <a:pt x="f89" y="f75"/>
                </a:cubicBezTo>
                <a:close/>
              </a:path>
            </a:pathLst>
          </a:custGeom>
          <a:gradFill>
            <a:gsLst>
              <a:gs pos="0">
                <a:srgbClr val="BCBCBC">
                  <a:alpha val="40000"/>
                </a:srgbClr>
              </a:gs>
              <a:gs pos="100000">
                <a:srgbClr val="D0D0D0">
                  <a:alpha val="40000"/>
                </a:srgbClr>
              </a:gs>
            </a:gsLst>
            <a:lin ang="16200000"/>
          </a:gradFill>
          <a:ln cap="flat">
            <a:noFill/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vert="horz" wrap="square" lIns="400626" tIns="200308" rIns="400626" bIns="200308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</p:txBody>
      </p:sp>
      <p:sp>
        <p:nvSpPr>
          <p:cNvPr id="3" name="波浪 9"/>
          <p:cNvSpPr/>
          <p:nvPr/>
        </p:nvSpPr>
        <p:spPr>
          <a:xfrm rot="151433">
            <a:off x="-644067" y="-2194889"/>
            <a:ext cx="31755639" cy="5836889"/>
          </a:xfrm>
          <a:custGeom>
            <a:avLst>
              <a:gd name="f9" fmla="val 12500"/>
              <a:gd name="f10" fmla="val 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ss"/>
              <a:gd name="f8" fmla="val 0"/>
              <a:gd name="f9" fmla="val 12500"/>
              <a:gd name="f10" fmla="val 0"/>
              <a:gd name="f11" fmla="+- 0 0 -180"/>
              <a:gd name="f12" fmla="+- 0 0 -270"/>
              <a:gd name="f13" fmla="+- 0 0 -360"/>
              <a:gd name="f14" fmla="+- 0 0 -90"/>
              <a:gd name="f15" fmla="abs f5"/>
              <a:gd name="f16" fmla="abs f6"/>
              <a:gd name="f17" fmla="abs f7"/>
              <a:gd name="f18" fmla="val f8"/>
              <a:gd name="f19" fmla="val f9"/>
              <a:gd name="f20" fmla="val f10"/>
              <a:gd name="f21" fmla="*/ f11 f2 1"/>
              <a:gd name="f22" fmla="*/ f12 f2 1"/>
              <a:gd name="f23" fmla="*/ f13 f2 1"/>
              <a:gd name="f24" fmla="*/ f14 f2 1"/>
              <a:gd name="f25" fmla="?: f15 f5 1"/>
              <a:gd name="f26" fmla="?: f16 f6 1"/>
              <a:gd name="f27" fmla="?: f17 f7 1"/>
              <a:gd name="f28" fmla="*/ f21 1 f4"/>
              <a:gd name="f29" fmla="*/ f22 1 f4"/>
              <a:gd name="f30" fmla="*/ f23 1 f4"/>
              <a:gd name="f31" fmla="*/ f24 1 f4"/>
              <a:gd name="f32" fmla="*/ f25 1 21600"/>
              <a:gd name="f33" fmla="*/ f26 1 21600"/>
              <a:gd name="f34" fmla="*/ 21600 f25 1"/>
              <a:gd name="f35" fmla="*/ 21600 f26 1"/>
              <a:gd name="f36" fmla="+- f28 0 f3"/>
              <a:gd name="f37" fmla="+- f29 0 f3"/>
              <a:gd name="f38" fmla="+- f30 0 f3"/>
              <a:gd name="f39" fmla="+- f31 0 f3"/>
              <a:gd name="f40" fmla="min f33 f32"/>
              <a:gd name="f41" fmla="*/ f34 1 f27"/>
              <a:gd name="f42" fmla="*/ f35 1 f27"/>
              <a:gd name="f43" fmla="val f41"/>
              <a:gd name="f44" fmla="val f42"/>
              <a:gd name="f45" fmla="+- f44 0 f18"/>
              <a:gd name="f46" fmla="+- f43 0 f18"/>
              <a:gd name="f47" fmla="*/ f45 1 2"/>
              <a:gd name="f48" fmla="*/ f46 1 2"/>
              <a:gd name="f49" fmla="*/ f45 f19 1"/>
              <a:gd name="f50" fmla="*/ f46 f20 1"/>
              <a:gd name="f51" fmla="+- f18 f47 0"/>
              <a:gd name="f52" fmla="+- f18 f48 0"/>
              <a:gd name="f53" fmla="*/ f49 1 100000"/>
              <a:gd name="f54" fmla="*/ f50 1 100000"/>
              <a:gd name="f55" fmla="*/ f50 1 50000"/>
              <a:gd name="f56" fmla="*/ f49 1 50000"/>
              <a:gd name="f57" fmla="*/ f53 10 1"/>
              <a:gd name="f58" fmla="+- f44 0 f53"/>
              <a:gd name="f59" fmla="abs f54"/>
              <a:gd name="f60" fmla="?: f55 0 f55"/>
              <a:gd name="f61" fmla="?: f55 f55 0"/>
              <a:gd name="f62" fmla="+- f52 f54 0"/>
              <a:gd name="f63" fmla="+- f52 0 f54"/>
              <a:gd name="f64" fmla="+- f44 0 f56"/>
              <a:gd name="f65" fmla="*/ f56 f40 1"/>
              <a:gd name="f66" fmla="*/ f53 f40 1"/>
              <a:gd name="f67" fmla="*/ f51 f40 1"/>
              <a:gd name="f68" fmla="*/ f57 1 3"/>
              <a:gd name="f69" fmla="+- f18 0 f60"/>
              <a:gd name="f70" fmla="+- f43 0 f61"/>
              <a:gd name="f71" fmla="+- f18 f61 0"/>
              <a:gd name="f72" fmla="+- f43 f60 0"/>
              <a:gd name="f73" fmla="+- f43 0 f59"/>
              <a:gd name="f74" fmla="*/ f64 f40 1"/>
              <a:gd name="f75" fmla="*/ f58 f40 1"/>
              <a:gd name="f76" fmla="*/ f63 f40 1"/>
              <a:gd name="f77" fmla="*/ f59 f40 1"/>
              <a:gd name="f78" fmla="*/ f62 f40 1"/>
              <a:gd name="f79" fmla="+- f53 0 f68"/>
              <a:gd name="f80" fmla="+- f53 f68 0"/>
              <a:gd name="f81" fmla="+- f58 0 f68"/>
              <a:gd name="f82" fmla="+- f58 f68 0"/>
              <a:gd name="f83" fmla="+- f60 f70 0"/>
              <a:gd name="f84" fmla="max f69 f71"/>
              <a:gd name="f85" fmla="min f70 f72"/>
              <a:gd name="f86" fmla="*/ f69 f40 1"/>
              <a:gd name="f87" fmla="*/ f70 f40 1"/>
              <a:gd name="f88" fmla="*/ f72 f40 1"/>
              <a:gd name="f89" fmla="*/ f71 f40 1"/>
              <a:gd name="f90" fmla="*/ f73 f40 1"/>
              <a:gd name="f91" fmla="*/ f83 1 3"/>
              <a:gd name="f92" fmla="*/ f84 f40 1"/>
              <a:gd name="f93" fmla="*/ f85 f40 1"/>
              <a:gd name="f94" fmla="*/ f79 f40 1"/>
              <a:gd name="f95" fmla="*/ f80 f40 1"/>
              <a:gd name="f96" fmla="*/ f82 f40 1"/>
              <a:gd name="f97" fmla="*/ f81 f40 1"/>
              <a:gd name="f98" fmla="+- f69 f91 0"/>
              <a:gd name="f99" fmla="+- f71 f91 0"/>
              <a:gd name="f100" fmla="+- f98 f70 0"/>
              <a:gd name="f101" fmla="+- f99 f72 0"/>
              <a:gd name="f102" fmla="*/ f98 f40 1"/>
              <a:gd name="f103" fmla="*/ f99 f40 1"/>
              <a:gd name="f104" fmla="*/ f100 1 2"/>
              <a:gd name="f105" fmla="*/ f101 1 2"/>
              <a:gd name="f106" fmla="*/ f104 f40 1"/>
              <a:gd name="f107" fmla="*/ f105 f4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6">
                <a:pos x="f76" y="f66"/>
              </a:cxn>
              <a:cxn ang="f37">
                <a:pos x="f77" y="f67"/>
              </a:cxn>
              <a:cxn ang="f38">
                <a:pos x="f78" y="f75"/>
              </a:cxn>
              <a:cxn ang="f39">
                <a:pos x="f90" y="f67"/>
              </a:cxn>
            </a:cxnLst>
            <a:rect l="f92" t="f65" r="f93" b="f74"/>
            <a:pathLst>
              <a:path>
                <a:moveTo>
                  <a:pt x="f86" y="f66"/>
                </a:moveTo>
                <a:cubicBezTo>
                  <a:pt x="f102" y="f94"/>
                  <a:pt x="f106" y="f95"/>
                  <a:pt x="f87" y="f66"/>
                </a:cubicBezTo>
                <a:lnTo>
                  <a:pt x="f88" y="f75"/>
                </a:lnTo>
                <a:cubicBezTo>
                  <a:pt x="f107" y="f96"/>
                  <a:pt x="f103" y="f97"/>
                  <a:pt x="f89" y="f75"/>
                </a:cubicBezTo>
                <a:close/>
              </a:path>
            </a:pathLst>
          </a:custGeom>
          <a:gradFill>
            <a:gsLst>
              <a:gs pos="0">
                <a:srgbClr val="FFA2A1"/>
              </a:gs>
              <a:gs pos="100000">
                <a:srgbClr val="FFBEBD"/>
              </a:gs>
            </a:gsLst>
            <a:lin ang="16200000"/>
          </a:gradFill>
          <a:ln cap="flat">
            <a:noFill/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vert="horz" wrap="square" lIns="400626" tIns="200308" rIns="400626" bIns="200308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</p:txBody>
      </p:sp>
      <p:sp>
        <p:nvSpPr>
          <p:cNvPr id="4" name="標題版面配置區 1"/>
          <p:cNvSpPr txBox="1">
            <a:spLocks noGrp="1"/>
          </p:cNvSpPr>
          <p:nvPr>
            <p:ph type="title"/>
          </p:nvPr>
        </p:nvSpPr>
        <p:spPr>
          <a:xfrm>
            <a:off x="1512170" y="1730986"/>
            <a:ext cx="27219118" cy="7200900"/>
          </a:xfrm>
          <a:prstGeom prst="rect">
            <a:avLst/>
          </a:prstGeom>
          <a:noFill/>
          <a:ln>
            <a:noFill/>
          </a:ln>
        </p:spPr>
        <p:txBody>
          <a:bodyPr vert="horz" wrap="square" lIns="400626" tIns="200308" rIns="400626" bIns="200308" anchor="ctr" anchorCtr="1" compatLnSpc="1">
            <a:noAutofit/>
          </a:bodyPr>
          <a:lstStyle/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5" name="文字版面配置區 2"/>
          <p:cNvSpPr txBox="1">
            <a:spLocks noGrp="1"/>
          </p:cNvSpPr>
          <p:nvPr>
            <p:ph type="body" idx="1"/>
          </p:nvPr>
        </p:nvSpPr>
        <p:spPr>
          <a:xfrm>
            <a:off x="1512170" y="10081260"/>
            <a:ext cx="27219118" cy="28512793"/>
          </a:xfrm>
          <a:prstGeom prst="rect">
            <a:avLst/>
          </a:prstGeom>
          <a:noFill/>
          <a:ln>
            <a:noFill/>
          </a:ln>
        </p:spPr>
        <p:txBody>
          <a:bodyPr vert="horz" wrap="square" lIns="400626" tIns="200308" rIns="400626" bIns="200308" anchor="t" anchorCtr="0" compatLnSpc="1">
            <a:no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日期版面配置區 3"/>
          <p:cNvSpPr txBox="1">
            <a:spLocks noGrp="1"/>
          </p:cNvSpPr>
          <p:nvPr>
            <p:ph type="dt" sz="half" idx="2"/>
          </p:nvPr>
        </p:nvSpPr>
        <p:spPr>
          <a:xfrm>
            <a:off x="1512170" y="40048086"/>
            <a:ext cx="7056808" cy="2298746"/>
          </a:xfrm>
          <a:prstGeom prst="rect">
            <a:avLst/>
          </a:prstGeom>
          <a:noFill/>
          <a:ln>
            <a:noFill/>
          </a:ln>
        </p:spPr>
        <p:txBody>
          <a:bodyPr vert="horz" wrap="square" lIns="400626" tIns="200308" rIns="400626" bIns="200308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5300" b="0" i="0" u="none" strike="noStrike" kern="1200" cap="none" spc="0" baseline="0">
                <a:solidFill>
                  <a:srgbClr val="898989"/>
                </a:solidFill>
                <a:uFillTx/>
                <a:latin typeface="Arial" pitchFamily="34"/>
                <a:ea typeface="微軟正黑體" pitchFamily="34"/>
                <a:cs typeface="Arial" pitchFamily="34"/>
              </a:defRPr>
            </a:lvl1pPr>
          </a:lstStyle>
          <a:p>
            <a:pPr lvl="0"/>
            <a:fld id="{0C2C2AA2-5DEC-4BC3-AEE1-7C59AF12F1A0}" type="datetime1">
              <a:rPr lang="en-US"/>
              <a:pPr lvl="0"/>
              <a:t>2024/9/4</a:t>
            </a:fld>
            <a:endParaRPr lang="en-US"/>
          </a:p>
        </p:txBody>
      </p:sp>
      <p:sp>
        <p:nvSpPr>
          <p:cNvPr id="7" name="頁尾版面配置區 4"/>
          <p:cNvSpPr txBox="1">
            <a:spLocks noGrp="1"/>
          </p:cNvSpPr>
          <p:nvPr>
            <p:ph type="ftr" sz="quarter" idx="3"/>
          </p:nvPr>
        </p:nvSpPr>
        <p:spPr>
          <a:xfrm>
            <a:off x="10333186" y="40048086"/>
            <a:ext cx="9577096" cy="2298746"/>
          </a:xfrm>
          <a:prstGeom prst="rect">
            <a:avLst/>
          </a:prstGeom>
          <a:noFill/>
          <a:ln>
            <a:noFill/>
          </a:ln>
        </p:spPr>
        <p:txBody>
          <a:bodyPr vert="horz" wrap="square" lIns="400626" tIns="200308" rIns="400626" bIns="200308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5300" b="0" i="0" u="none" strike="noStrike" kern="1200" cap="none" spc="0" baseline="0">
                <a:solidFill>
                  <a:srgbClr val="898989"/>
                </a:solidFill>
                <a:uFillTx/>
                <a:latin typeface="Arial" pitchFamily="34"/>
                <a:ea typeface="微軟正黑體" pitchFamily="34"/>
                <a:cs typeface="Arial" pitchFamily="34"/>
              </a:defRPr>
            </a:lvl1pPr>
          </a:lstStyle>
          <a:p>
            <a:pPr lvl="0"/>
            <a:endParaRPr lang="en-US"/>
          </a:p>
        </p:txBody>
      </p:sp>
      <p:sp>
        <p:nvSpPr>
          <p:cNvPr id="8" name="投影片編號版面配置區 5"/>
          <p:cNvSpPr txBox="1">
            <a:spLocks noGrp="1"/>
          </p:cNvSpPr>
          <p:nvPr>
            <p:ph type="sldNum" sz="quarter" idx="4"/>
          </p:nvPr>
        </p:nvSpPr>
        <p:spPr>
          <a:xfrm>
            <a:off x="21674480" y="40048086"/>
            <a:ext cx="7056808" cy="2298746"/>
          </a:xfrm>
          <a:prstGeom prst="rect">
            <a:avLst/>
          </a:prstGeom>
          <a:noFill/>
          <a:ln>
            <a:noFill/>
          </a:ln>
        </p:spPr>
        <p:txBody>
          <a:bodyPr vert="horz" wrap="square" lIns="400626" tIns="200308" rIns="400626" bIns="200308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5300" b="0" i="0" u="none" strike="noStrike" kern="1200" cap="none" spc="0" baseline="0">
                <a:solidFill>
                  <a:srgbClr val="898989"/>
                </a:solidFill>
                <a:uFillTx/>
                <a:latin typeface="Arial" pitchFamily="34"/>
                <a:ea typeface="微軟正黑體" pitchFamily="34"/>
                <a:cs typeface="Arial" pitchFamily="34"/>
              </a:defRPr>
            </a:lvl1pPr>
          </a:lstStyle>
          <a:p>
            <a:pPr lvl="0"/>
            <a:fld id="{11EF22C2-119C-4AA8-983C-8DFFE22744F3}" type="slidenum">
              <a:t>‹#›</a:t>
            </a:fld>
            <a:endParaRPr lang="en-US"/>
          </a:p>
        </p:txBody>
      </p:sp>
      <p:pic>
        <p:nvPicPr>
          <p:cNvPr id="9" name="圖片 10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13061" b="8247"/>
          <a:stretch>
            <a:fillRect/>
          </a:stretch>
        </p:blipFill>
        <p:spPr>
          <a:xfrm>
            <a:off x="-315038" y="40131168"/>
            <a:ext cx="30999549" cy="3143469"/>
          </a:xfrm>
          <a:prstGeom prst="rect">
            <a:avLst/>
          </a:prstGeom>
          <a:noFill/>
          <a:ln cap="flat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zh-TW" sz="19300" b="0" i="0" u="none" strike="noStrike" kern="1200" cap="none" spc="0" baseline="0">
          <a:solidFill>
            <a:srgbClr val="000000"/>
          </a:solidFill>
          <a:uFillTx/>
          <a:latin typeface="Arial" pitchFamily="34"/>
          <a:ea typeface="微軟正黑體" pitchFamily="34"/>
          <a:cs typeface="Arial" pitchFamily="34"/>
        </a:defRPr>
      </a:lvl1pPr>
    </p:titleStyle>
    <p:bodyStyle>
      <a:lvl1pPr marL="1502350" marR="0" lvl="0" indent="-1502350" algn="l" defTabSz="914400" rtl="0" fontAlgn="auto" hangingPunct="0">
        <a:lnSpc>
          <a:spcPct val="100000"/>
        </a:lnSpc>
        <a:spcBef>
          <a:spcPts val="3400"/>
        </a:spcBef>
        <a:spcAft>
          <a:spcPts val="0"/>
        </a:spcAft>
        <a:buSzPct val="100000"/>
        <a:buFont typeface="Arial" pitchFamily="34"/>
        <a:buChar char="•"/>
        <a:tabLst/>
        <a:defRPr lang="zh-TW" sz="14000" b="0" i="0" u="none" strike="noStrike" kern="1200" cap="none" spc="0" baseline="0">
          <a:solidFill>
            <a:srgbClr val="000000"/>
          </a:solidFill>
          <a:uFillTx/>
          <a:latin typeface="Arial" pitchFamily="34"/>
          <a:ea typeface="微軟正黑體" pitchFamily="34"/>
          <a:cs typeface="Arial" pitchFamily="34"/>
        </a:defRPr>
      </a:lvl1pPr>
      <a:lvl2pPr marL="3255090" marR="0" lvl="1" indent="-1251959" algn="l" defTabSz="914400" rtl="0" fontAlgn="auto" hangingPunct="0">
        <a:lnSpc>
          <a:spcPct val="100000"/>
        </a:lnSpc>
        <a:spcBef>
          <a:spcPts val="3000"/>
        </a:spcBef>
        <a:spcAft>
          <a:spcPts val="0"/>
        </a:spcAft>
        <a:buSzPct val="100000"/>
        <a:buFont typeface="Arial" pitchFamily="34"/>
        <a:buChar char="–"/>
        <a:tabLst/>
        <a:defRPr lang="zh-TW" sz="12300" b="0" i="0" u="none" strike="noStrike" kern="1200" cap="none" spc="0" baseline="0">
          <a:solidFill>
            <a:srgbClr val="000000"/>
          </a:solidFill>
          <a:uFillTx/>
          <a:latin typeface="Arial" pitchFamily="34"/>
          <a:ea typeface="微軟正黑體" pitchFamily="34"/>
          <a:cs typeface="Arial" pitchFamily="34"/>
        </a:defRPr>
      </a:lvl2pPr>
      <a:lvl3pPr marL="5007830" marR="0" lvl="2" indent="-1001560" algn="l" defTabSz="914400" rtl="0" fontAlgn="auto" hangingPunct="0">
        <a:lnSpc>
          <a:spcPct val="100000"/>
        </a:lnSpc>
        <a:spcBef>
          <a:spcPts val="2500"/>
        </a:spcBef>
        <a:spcAft>
          <a:spcPts val="0"/>
        </a:spcAft>
        <a:buSzPct val="100000"/>
        <a:buFont typeface="Arial" pitchFamily="34"/>
        <a:buChar char="•"/>
        <a:tabLst/>
        <a:defRPr lang="zh-TW" sz="10500" b="0" i="0" u="none" strike="noStrike" kern="1200" cap="none" spc="0" baseline="0">
          <a:solidFill>
            <a:srgbClr val="000000"/>
          </a:solidFill>
          <a:uFillTx/>
          <a:latin typeface="Arial" pitchFamily="34"/>
          <a:ea typeface="微軟正黑體" pitchFamily="34"/>
          <a:cs typeface="Arial" pitchFamily="34"/>
        </a:defRPr>
      </a:lvl3pPr>
      <a:lvl4pPr marL="7010951" marR="0" lvl="3" indent="-1001560" algn="l" defTabSz="914400" rtl="0" fontAlgn="auto" hangingPunct="0">
        <a:lnSpc>
          <a:spcPct val="100000"/>
        </a:lnSpc>
        <a:spcBef>
          <a:spcPts val="2100"/>
        </a:spcBef>
        <a:spcAft>
          <a:spcPts val="0"/>
        </a:spcAft>
        <a:buSzPct val="100000"/>
        <a:buFont typeface="Arial" pitchFamily="34"/>
        <a:buChar char="–"/>
        <a:tabLst/>
        <a:defRPr lang="zh-TW" sz="8800" b="0" i="0" u="none" strike="noStrike" kern="1200" cap="none" spc="0" baseline="0">
          <a:solidFill>
            <a:srgbClr val="000000"/>
          </a:solidFill>
          <a:uFillTx/>
          <a:latin typeface="Arial" pitchFamily="34"/>
          <a:ea typeface="微軟正黑體" pitchFamily="34"/>
          <a:cs typeface="Arial" pitchFamily="34"/>
        </a:defRPr>
      </a:lvl4pPr>
      <a:lvl5pPr marL="9014091" marR="0" lvl="4" indent="-1001560" algn="l" defTabSz="914400" rtl="0" fontAlgn="auto" hangingPunct="0">
        <a:lnSpc>
          <a:spcPct val="100000"/>
        </a:lnSpc>
        <a:spcBef>
          <a:spcPts val="2100"/>
        </a:spcBef>
        <a:spcAft>
          <a:spcPts val="0"/>
        </a:spcAft>
        <a:buSzPct val="100000"/>
        <a:buFont typeface="Arial" pitchFamily="34"/>
        <a:buChar char="»"/>
        <a:tabLst/>
        <a:defRPr lang="zh-TW" sz="8800" b="0" i="0" u="none" strike="noStrike" kern="1200" cap="none" spc="0" baseline="0">
          <a:solidFill>
            <a:srgbClr val="000000"/>
          </a:solidFill>
          <a:uFillTx/>
          <a:latin typeface="Arial" pitchFamily="34"/>
          <a:ea typeface="微軟正黑體" pitchFamily="34"/>
          <a:cs typeface="Arial" pitchFamily="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3"/>
          <p:cNvSpPr txBox="1"/>
          <p:nvPr/>
        </p:nvSpPr>
        <p:spPr>
          <a:xfrm>
            <a:off x="-2594765" y="791760"/>
            <a:ext cx="25279895" cy="35548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5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2024</a:t>
            </a:r>
            <a:r>
              <a:rPr lang="zh-TW" sz="75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全國性華醫創客松大賽</a:t>
            </a:r>
            <a:endParaRPr lang="en-US" sz="7500" b="1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75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「智慧、照護與養身」與「環境、安全與永續」</a:t>
            </a:r>
            <a:endParaRPr lang="en-US" sz="7500" b="1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75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創意實務專題競賽</a:t>
            </a:r>
            <a:endParaRPr lang="en-US" sz="7500" b="1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</p:txBody>
      </p:sp>
      <p:sp>
        <p:nvSpPr>
          <p:cNvPr id="3" name="矩形 5"/>
          <p:cNvSpPr/>
          <p:nvPr/>
        </p:nvSpPr>
        <p:spPr>
          <a:xfrm>
            <a:off x="6547" y="4826879"/>
            <a:ext cx="30236912" cy="4097856"/>
          </a:xfrm>
          <a:prstGeom prst="rect">
            <a:avLst/>
          </a:prstGeom>
          <a:gradFill>
            <a:gsLst>
              <a:gs pos="0">
                <a:srgbClr val="FFFFFF">
                  <a:alpha val="31000"/>
                </a:srgbClr>
              </a:gs>
              <a:gs pos="100000">
                <a:srgbClr val="FFFFFF"/>
              </a:gs>
            </a:gsLst>
            <a:path path="circle">
              <a:fillToRect l="50000" t="-80000" r="50000" b="180000"/>
            </a:path>
          </a:gradFill>
          <a:ln cap="flat">
            <a:noFill/>
            <a:prstDash val="solid"/>
          </a:ln>
        </p:spPr>
        <p:txBody>
          <a:bodyPr vert="horz" wrap="square" lIns="400626" tIns="200308" rIns="400626" bIns="200308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作品名稱：</a:t>
            </a:r>
            <a:endParaRPr lang="en-US" sz="8000" b="1" i="0" u="none" strike="noStrike" kern="1200" cap="none" spc="0" baseline="0">
              <a:solidFill>
                <a:srgbClr val="000000"/>
              </a:solidFill>
              <a:uFillTx/>
              <a:latin typeface="微軟正黑體" pitchFamily="34"/>
              <a:ea typeface="微軟正黑體" pitchFamily="34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學校名稱：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參與學生：</a:t>
            </a:r>
            <a:r>
              <a:rPr lang="en-US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OOO</a:t>
            </a: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、</a:t>
            </a:r>
            <a:r>
              <a:rPr lang="en-US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 OOO</a:t>
            </a: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、</a:t>
            </a:r>
            <a:r>
              <a:rPr lang="en-US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 OOO</a:t>
            </a: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、</a:t>
            </a:r>
            <a:r>
              <a:rPr lang="en-US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 OOO</a:t>
            </a: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、</a:t>
            </a:r>
            <a:r>
              <a:rPr lang="en-US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 OOO</a:t>
            </a:r>
            <a:r>
              <a:rPr lang="zh-TW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、</a:t>
            </a:r>
            <a:r>
              <a:rPr lang="en-US" sz="8000" b="1" i="0" u="none" strike="noStrike" kern="1200" cap="none" spc="0" baseline="0">
                <a:solidFill>
                  <a:srgbClr val="000000"/>
                </a:solidFill>
                <a:uFillTx/>
                <a:latin typeface="微軟正黑體" pitchFamily="34"/>
                <a:ea typeface="微軟正黑體" pitchFamily="34"/>
              </a:rPr>
              <a:t> OOO</a:t>
            </a:r>
          </a:p>
        </p:txBody>
      </p:sp>
      <p:sp>
        <p:nvSpPr>
          <p:cNvPr id="4" name="文字方塊 6"/>
          <p:cNvSpPr txBox="1"/>
          <p:nvPr/>
        </p:nvSpPr>
        <p:spPr>
          <a:xfrm>
            <a:off x="32650005" y="6875803"/>
            <a:ext cx="27147018" cy="20405585"/>
          </a:xfrm>
          <a:prstGeom prst="rect">
            <a:avLst/>
          </a:prstGeom>
          <a:solidFill>
            <a:srgbClr val="F2DCDB"/>
          </a:solidFill>
          <a:ln w="25402" cap="flat">
            <a:solidFill>
              <a:srgbClr val="F79646"/>
            </a:solidFill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入圍重要需知：</a:t>
            </a:r>
            <a:endParaRPr lang="en-US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今年海報請由各學校以此公板加以製作後自行列印。</a:t>
            </a:r>
            <a:endParaRPr lang="en-US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海報注意事項：</a:t>
            </a:r>
            <a:endParaRPr lang="en-US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(1)</a:t>
            </a: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規格以</a:t>
            </a:r>
            <a:r>
              <a:rPr lang="en-US" sz="1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A0</a:t>
            </a: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為限</a:t>
            </a:r>
            <a:r>
              <a:rPr lang="en-US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(84*120cm)</a:t>
            </a: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，海報內容請勿揭露指導教授姓名。</a:t>
            </a:r>
            <a:endParaRPr lang="en-US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(2)</a:t>
            </a: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海報中照片檔建議至少</a:t>
            </a:r>
            <a:r>
              <a:rPr lang="en-US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100-300dpi</a:t>
            </a:r>
            <a:r>
              <a:rPr lang="zh-TW" sz="1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新細明體" pitchFamily="18"/>
              </a:rPr>
              <a:t>大小，以免印出失真。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新細明體" pitchFamily="18"/>
            </a:endParaRPr>
          </a:p>
        </p:txBody>
      </p:sp>
      <p:grpSp>
        <p:nvGrpSpPr>
          <p:cNvPr id="5" name="群組 11"/>
          <p:cNvGrpSpPr/>
          <p:nvPr/>
        </p:nvGrpSpPr>
        <p:grpSpPr>
          <a:xfrm>
            <a:off x="20306309" y="576364"/>
            <a:ext cx="9607280" cy="2417445"/>
            <a:chOff x="20306309" y="576364"/>
            <a:chExt cx="9607280" cy="2417445"/>
          </a:xfrm>
        </p:grpSpPr>
        <p:pic>
          <p:nvPicPr>
            <p:cNvPr id="6" name="圖片 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06309" y="576364"/>
              <a:ext cx="9607280" cy="2417445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7" name="圓角矩形 10"/>
            <p:cNvSpPr/>
            <p:nvPr/>
          </p:nvSpPr>
          <p:spPr>
            <a:xfrm>
              <a:off x="24482767" y="1152427"/>
              <a:ext cx="1944215" cy="540465"/>
            </a:xfrm>
            <a:custGeom>
              <a:avLst>
                <a:gd name="f0" fmla="val 108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25402" cap="flat">
              <a:solidFill>
                <a:srgbClr val="DE4689"/>
              </a:solidFill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ea typeface="新細明體" pitchFamily="18"/>
              </a:endParaRPr>
            </a:p>
          </p:txBody>
        </p:sp>
        <p:sp>
          <p:nvSpPr>
            <p:cNvPr id="8" name="文字方塊 9"/>
            <p:cNvSpPr txBox="1"/>
            <p:nvPr/>
          </p:nvSpPr>
          <p:spPr>
            <a:xfrm>
              <a:off x="24842812" y="1077199"/>
              <a:ext cx="1224134" cy="70788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4000" b="0" i="0" u="none" strike="noStrike" kern="1200" cap="none" spc="0" baseline="0">
                  <a:solidFill>
                    <a:srgbClr val="8F2154"/>
                  </a:solidFill>
                  <a:uFillTx/>
                  <a:latin typeface="Baskerville Old Face" pitchFamily="18"/>
                  <a:ea typeface="新細明體" pitchFamily="18"/>
                </a:rPr>
                <a:t>2024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1839</TotalTime>
  <Words>110</Words>
  <Application>Microsoft Office PowerPoint</Application>
  <PresentationFormat>寬螢幕</PresentationFormat>
  <Paragraphs>14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微軟正黑體</vt:lpstr>
      <vt:lpstr>新細明體</vt:lpstr>
      <vt:lpstr>Arial</vt:lpstr>
      <vt:lpstr>Baskerville Old Face</vt:lpstr>
      <vt:lpstr>Calibri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Spring Wu</dc:creator>
  <cp:lastModifiedBy>user</cp:lastModifiedBy>
  <cp:revision>166</cp:revision>
  <cp:lastPrinted>2018-03-29T07:01:09Z</cp:lastPrinted>
  <dcterms:created xsi:type="dcterms:W3CDTF">2015-02-09T00:58:08Z</dcterms:created>
  <dcterms:modified xsi:type="dcterms:W3CDTF">2024-09-04T07:40:49Z</dcterms:modified>
</cp:coreProperties>
</file>